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3F"/>
    <a:srgbClr val="19A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1246B-10DD-E145-B0F2-D7F86C49B3C2}" v="5" dt="2025-04-14T19:28:01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DeMichele" userId="b345ea66-5f06-422e-a0ad-44c77d94e489" providerId="ADAL" clId="{0471246B-10DD-E145-B0F2-D7F86C49B3C2}"/>
    <pc:docChg chg="custSel modSld">
      <pc:chgData name="Nick DeMichele" userId="b345ea66-5f06-422e-a0ad-44c77d94e489" providerId="ADAL" clId="{0471246B-10DD-E145-B0F2-D7F86C49B3C2}" dt="2025-04-14T19:28:01.566" v="4" actId="478"/>
      <pc:docMkLst>
        <pc:docMk/>
      </pc:docMkLst>
      <pc:sldChg chg="addSp delSp modSp mod setBg">
        <pc:chgData name="Nick DeMichele" userId="b345ea66-5f06-422e-a0ad-44c77d94e489" providerId="ADAL" clId="{0471246B-10DD-E145-B0F2-D7F86C49B3C2}" dt="2025-04-14T19:28:01.566" v="4" actId="478"/>
        <pc:sldMkLst>
          <pc:docMk/>
          <pc:sldMk cId="731905992" sldId="256"/>
        </pc:sldMkLst>
        <pc:picChg chg="add del mod">
          <ac:chgData name="Nick DeMichele" userId="b345ea66-5f06-422e-a0ad-44c77d94e489" providerId="ADAL" clId="{0471246B-10DD-E145-B0F2-D7F86C49B3C2}" dt="2025-04-14T19:28:01.566" v="4" actId="478"/>
          <ac:picMkLst>
            <pc:docMk/>
            <pc:sldMk cId="731905992" sldId="256"/>
            <ac:picMk id="3" creationId="{0391F150-B0A7-9322-5C1C-BDC4CC959BEF}"/>
          </ac:picMkLst>
        </pc:picChg>
      </pc:sldChg>
      <pc:sldChg chg="setBg">
        <pc:chgData name="Nick DeMichele" userId="b345ea66-5f06-422e-a0ad-44c77d94e489" providerId="ADAL" clId="{0471246B-10DD-E145-B0F2-D7F86C49B3C2}" dt="2025-04-14T19:28:00.475" v="1" actId="18331"/>
        <pc:sldMkLst>
          <pc:docMk/>
          <pc:sldMk cId="1255437133" sldId="257"/>
        </pc:sldMkLst>
      </pc:sldChg>
      <pc:sldChg chg="setBg">
        <pc:chgData name="Nick DeMichele" userId="b345ea66-5f06-422e-a0ad-44c77d94e489" providerId="ADAL" clId="{0471246B-10DD-E145-B0F2-D7F86C49B3C2}" dt="2025-04-14T19:28:00.475" v="1" actId="18331"/>
        <pc:sldMkLst>
          <pc:docMk/>
          <pc:sldMk cId="4283912689" sldId="258"/>
        </pc:sldMkLst>
      </pc:sldChg>
      <pc:sldChg chg="setBg">
        <pc:chgData name="Nick DeMichele" userId="b345ea66-5f06-422e-a0ad-44c77d94e489" providerId="ADAL" clId="{0471246B-10DD-E145-B0F2-D7F86C49B3C2}" dt="2025-04-14T19:28:00.475" v="1" actId="18331"/>
        <pc:sldMkLst>
          <pc:docMk/>
          <pc:sldMk cId="2382203476" sldId="259"/>
        </pc:sldMkLst>
      </pc:sldChg>
      <pc:sldChg chg="setBg">
        <pc:chgData name="Nick DeMichele" userId="b345ea66-5f06-422e-a0ad-44c77d94e489" providerId="ADAL" clId="{0471246B-10DD-E145-B0F2-D7F86C49B3C2}" dt="2025-04-14T19:28:00.475" v="1" actId="18331"/>
        <pc:sldMkLst>
          <pc:docMk/>
          <pc:sldMk cId="1898819355" sldId="260"/>
        </pc:sldMkLst>
      </pc:sldChg>
      <pc:sldChg chg="setBg">
        <pc:chgData name="Nick DeMichele" userId="b345ea66-5f06-422e-a0ad-44c77d94e489" providerId="ADAL" clId="{0471246B-10DD-E145-B0F2-D7F86C49B3C2}" dt="2025-04-14T19:28:00.475" v="1" actId="18331"/>
        <pc:sldMkLst>
          <pc:docMk/>
          <pc:sldMk cId="324862910" sldId="261"/>
        </pc:sldMkLst>
      </pc:sldChg>
      <pc:sldChg chg="setBg">
        <pc:chgData name="Nick DeMichele" userId="b345ea66-5f06-422e-a0ad-44c77d94e489" providerId="ADAL" clId="{0471246B-10DD-E145-B0F2-D7F86C49B3C2}" dt="2025-04-14T19:28:00.475" v="1" actId="18331"/>
        <pc:sldMkLst>
          <pc:docMk/>
          <pc:sldMk cId="2353717411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B984-26E4-D62E-A21E-5C937FB9A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ADF3C-709E-1DE5-4A64-BF7B8EEAB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8B51-03D9-4DC2-C0A1-0C8678BC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97B87-2CD4-E049-A0AA-D93F2561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EA3F-1C7D-016A-6CF0-32882D5F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0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0CCE-89F4-F848-8894-E9C60108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5835-C14B-30A4-C567-555739761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4B60-9ECE-D800-A828-B11FE538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1884-533B-A862-9E12-CB300588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8A24D-8541-B404-F8EB-4A57085F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6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80E9C-4647-3BBC-2018-C739A0B2C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0B048-4C7F-CC5A-DA60-0E77CE449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A3FD8-6A45-7319-BBBE-365E22F8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2C6F5-6F0F-0435-6572-2731A8BC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2753C-249B-97FE-C249-3F838468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71F3-E69A-E203-496E-3A8E4A07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E9C27-5643-DF7B-C4C0-6E33B7BD6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3AB73-7735-88CD-93BA-FB647BE0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52FB-D96D-99F7-8B61-7BF86838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D7AFA-95E2-AC9E-C41C-F32314F7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B7EB-F305-2350-8062-E15EAEC7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B633A-072B-7DBF-9872-3FCE6EB30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E6FC3-BCC8-D428-BCBE-4A73CF06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9FDC-45CC-59FA-8F1E-7D431470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73BE-6412-BE12-137C-E8BD68CB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110E-73CD-B10A-C68E-05A5F9F4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0B1D4-7C73-44BE-C6FF-570E2972C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9703D-F7BC-A898-C93B-B7BC6C0D7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591E5-F19B-3F8D-4E52-23DE2865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57211-943C-B410-E53C-0D3C27FE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EC7F1-1641-2B3A-731F-2BB6F20C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4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7FE-9AD7-C7EE-215A-4C064682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95F62-8461-4838-72F0-D75C09D3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337F4-843A-468B-2DE0-53964A44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D6158-7FEC-AF62-9F3D-596AC846A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7B946-E493-4942-1F19-13B1275C6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4059C6-9139-83D1-7A6B-C6DA93C2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60A50-DEBF-8BF6-DE1A-855A6F5A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944E0-FCE8-9023-8E3A-364AC7A2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8D8A-8CF6-FD05-B0A9-2251DF7B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52486-6D31-914E-8D28-A656AF0A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9F1E6-91CD-5174-E04C-F11E5674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2E36E-3EE1-60A5-5D48-FE5F15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41D85-3EFF-AB55-89BF-963A49DB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22C85-0F17-D13E-AC9C-3335639E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442CB-4E26-03B7-AC1C-C1EC8C53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B815-1A08-3C74-84CD-FB17B4E3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FC1B3-81F6-7292-DF6B-AE6CAC4E6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42C82-B62F-3DA9-81DF-247E29775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1EEF3-B12E-B6BB-64E0-6E4CCA3F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DE92F-D5CE-E39D-5DF3-C125E096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3E210-678F-134A-9C1E-CF10A9F0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8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02BB-9A78-A8E1-7090-580569D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C7FC9-C995-1AD2-C800-D5343D417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D81CC-FCC7-4768-65F3-D12895117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4A27D-4991-AF26-3E88-C1FE06FA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478D1-F02F-ACF6-B90D-06D3F8CF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38BAB-DD4E-0C51-4281-A4DCAEEA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3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696A1-3941-7F5A-FE33-C097A04C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DC03A-367B-BEDA-F02C-9D1A7777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ACD67-8B7B-7AAA-CCBB-8FA3899FF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707C48-F8C8-E445-9D6A-9C29D99F76C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42D33-1B17-FB03-6506-69DEE237A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87C94-FDBE-C9EA-CD06-C5F53CE4E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325EF5-8068-2646-93FC-E85B7BA3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90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D47E8-87D4-BAAC-C17A-176C1F94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3FFD74-EF21-0C6A-F208-A03D17471EB9}"/>
              </a:ext>
            </a:extLst>
          </p:cNvPr>
          <p:cNvSpPr txBox="1"/>
          <p:nvPr/>
        </p:nvSpPr>
        <p:spPr>
          <a:xfrm>
            <a:off x="3490959" y="2442497"/>
            <a:ext cx="521008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br>
              <a:rPr lang="en-US" sz="7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Here</a:t>
            </a:r>
            <a:endParaRPr lang="en-US" sz="4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6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338446-D1E7-9957-E1F2-4F78110C777B}"/>
              </a:ext>
            </a:extLst>
          </p:cNvPr>
          <p:cNvSpPr txBox="1"/>
          <p:nvPr/>
        </p:nvSpPr>
        <p:spPr>
          <a:xfrm>
            <a:off x="3038913" y="1490598"/>
            <a:ext cx="6114174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NAME</a:t>
            </a:r>
          </a:p>
          <a:p>
            <a:pPr algn="ctr"/>
            <a:r>
              <a:rPr lang="en-US" sz="4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4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</p:spTree>
    <p:extLst>
      <p:ext uri="{BB962C8B-B14F-4D97-AF65-F5344CB8AC3E}">
        <p14:creationId xmlns:p14="http://schemas.microsoft.com/office/powerpoint/2010/main" val="125543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26671-2F24-1AA7-C7C9-8ADAE28FE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0296B0-3919-D1E0-1C42-E36327767EAA}"/>
              </a:ext>
            </a:extLst>
          </p:cNvPr>
          <p:cNvSpPr txBox="1"/>
          <p:nvPr/>
        </p:nvSpPr>
        <p:spPr>
          <a:xfrm>
            <a:off x="1381152" y="1453019"/>
            <a:ext cx="39934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Christopher </a:t>
            </a:r>
            <a:br>
              <a:rPr lang="en-US" sz="5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Daniels</a:t>
            </a:r>
          </a:p>
          <a:p>
            <a:pPr algn="ctr"/>
            <a:r>
              <a:rPr lang="en-US" sz="40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40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1E6E6-446C-A726-04CF-91A838C2A68F}"/>
              </a:ext>
            </a:extLst>
          </p:cNvPr>
          <p:cNvSpPr txBox="1"/>
          <p:nvPr/>
        </p:nvSpPr>
        <p:spPr>
          <a:xfrm>
            <a:off x="7160531" y="1465545"/>
            <a:ext cx="37080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</a:t>
            </a:r>
            <a:br>
              <a:rPr lang="en-US" sz="5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Fazenbaker</a:t>
            </a:r>
          </a:p>
          <a:p>
            <a:pPr algn="ctr"/>
            <a:r>
              <a:rPr lang="en-US" sz="40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40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</p:spTree>
    <p:extLst>
      <p:ext uri="{BB962C8B-B14F-4D97-AF65-F5344CB8AC3E}">
        <p14:creationId xmlns:p14="http://schemas.microsoft.com/office/powerpoint/2010/main" val="428391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12BDB6-9D45-E5C0-548C-DF575FD3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98428B-9512-9979-4508-C7C71BA00EA9}"/>
              </a:ext>
            </a:extLst>
          </p:cNvPr>
          <p:cNvSpPr txBox="1"/>
          <p:nvPr/>
        </p:nvSpPr>
        <p:spPr>
          <a:xfrm>
            <a:off x="683825" y="1828800"/>
            <a:ext cx="32335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Christopher </a:t>
            </a:r>
            <a:br>
              <a:rPr lang="en-US" sz="4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Daniels</a:t>
            </a:r>
          </a:p>
          <a:p>
            <a:pPr algn="ctr"/>
            <a:r>
              <a:rPr lang="en-US" sz="30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30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110A3-21FD-EE6B-04CD-598577250236}"/>
              </a:ext>
            </a:extLst>
          </p:cNvPr>
          <p:cNvSpPr txBox="1"/>
          <p:nvPr/>
        </p:nvSpPr>
        <p:spPr>
          <a:xfrm>
            <a:off x="4820122" y="1828800"/>
            <a:ext cx="30059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</a:t>
            </a:r>
            <a:br>
              <a:rPr lang="en-US" sz="4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Fazenbaker</a:t>
            </a:r>
          </a:p>
          <a:p>
            <a:pPr algn="ctr"/>
            <a:r>
              <a:rPr lang="en-US" sz="30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30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63431-CCDE-7992-83F1-DB232BE68B5D}"/>
              </a:ext>
            </a:extLst>
          </p:cNvPr>
          <p:cNvSpPr txBox="1"/>
          <p:nvPr/>
        </p:nvSpPr>
        <p:spPr>
          <a:xfrm>
            <a:off x="8728792" y="1828800"/>
            <a:ext cx="27510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</a:t>
            </a:r>
            <a:br>
              <a:rPr lang="en-US" sz="4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Marconi</a:t>
            </a:r>
          </a:p>
          <a:p>
            <a:pPr algn="ctr"/>
            <a:r>
              <a:rPr lang="en-US" sz="30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30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</p:spTree>
    <p:extLst>
      <p:ext uri="{BB962C8B-B14F-4D97-AF65-F5344CB8AC3E}">
        <p14:creationId xmlns:p14="http://schemas.microsoft.com/office/powerpoint/2010/main" val="238220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D4C730-D708-1D1F-7F14-5766A0AB4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A6B578-F139-0C05-49A2-1095EA091CA3}"/>
              </a:ext>
            </a:extLst>
          </p:cNvPr>
          <p:cNvSpPr txBox="1"/>
          <p:nvPr/>
        </p:nvSpPr>
        <p:spPr>
          <a:xfrm>
            <a:off x="1541035" y="1179606"/>
            <a:ext cx="3839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Christopher Daniels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B5194-CCE7-BFDA-D74A-429749973F59}"/>
              </a:ext>
            </a:extLst>
          </p:cNvPr>
          <p:cNvSpPr txBox="1"/>
          <p:nvPr/>
        </p:nvSpPr>
        <p:spPr>
          <a:xfrm>
            <a:off x="6373720" y="1179605"/>
            <a:ext cx="4245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Fazenbaker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08DD2-2426-47B1-91E9-9E907D8FF645}"/>
              </a:ext>
            </a:extLst>
          </p:cNvPr>
          <p:cNvSpPr txBox="1"/>
          <p:nvPr/>
        </p:nvSpPr>
        <p:spPr>
          <a:xfrm>
            <a:off x="1732594" y="3313640"/>
            <a:ext cx="34563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Marconi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0BF43-F6FF-6735-77D0-4049CFE8AE07}"/>
              </a:ext>
            </a:extLst>
          </p:cNvPr>
          <p:cNvSpPr txBox="1"/>
          <p:nvPr/>
        </p:nvSpPr>
        <p:spPr>
          <a:xfrm>
            <a:off x="6580428" y="3276062"/>
            <a:ext cx="37064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Connelly, Jr.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</p:spTree>
    <p:extLst>
      <p:ext uri="{BB962C8B-B14F-4D97-AF65-F5344CB8AC3E}">
        <p14:creationId xmlns:p14="http://schemas.microsoft.com/office/powerpoint/2010/main" val="189881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D05343-C9AD-608B-DA99-4B5DE1A2D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585063-EBE5-4F19-D8C8-DBBAE8C1979B}"/>
              </a:ext>
            </a:extLst>
          </p:cNvPr>
          <p:cNvSpPr txBox="1"/>
          <p:nvPr/>
        </p:nvSpPr>
        <p:spPr>
          <a:xfrm>
            <a:off x="988639" y="703617"/>
            <a:ext cx="247215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Christopher 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Daniels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2F20E-3838-6634-0F14-4EE2543F738E}"/>
              </a:ext>
            </a:extLst>
          </p:cNvPr>
          <p:cNvSpPr txBox="1"/>
          <p:nvPr/>
        </p:nvSpPr>
        <p:spPr>
          <a:xfrm>
            <a:off x="4883329" y="703617"/>
            <a:ext cx="232788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Fazenbaker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938B0-375C-7E45-3799-1AF908443E5A}"/>
              </a:ext>
            </a:extLst>
          </p:cNvPr>
          <p:cNvSpPr txBox="1"/>
          <p:nvPr/>
        </p:nvSpPr>
        <p:spPr>
          <a:xfrm>
            <a:off x="8492104" y="710386"/>
            <a:ext cx="232788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Marconi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2CAAE-8548-B67E-E352-3333099DA2D0}"/>
              </a:ext>
            </a:extLst>
          </p:cNvPr>
          <p:cNvSpPr txBox="1"/>
          <p:nvPr/>
        </p:nvSpPr>
        <p:spPr>
          <a:xfrm>
            <a:off x="2802050" y="3150802"/>
            <a:ext cx="244483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Connelly, Jr.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749DE-840F-CC41-D32A-3E98ADF9924C}"/>
              </a:ext>
            </a:extLst>
          </p:cNvPr>
          <p:cNvSpPr txBox="1"/>
          <p:nvPr/>
        </p:nvSpPr>
        <p:spPr>
          <a:xfrm>
            <a:off x="6718543" y="3138276"/>
            <a:ext cx="232788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Melissa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Johnson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</p:spTree>
    <p:extLst>
      <p:ext uri="{BB962C8B-B14F-4D97-AF65-F5344CB8AC3E}">
        <p14:creationId xmlns:p14="http://schemas.microsoft.com/office/powerpoint/2010/main" val="32486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5A2D9-098C-DEBA-2707-A76B1C122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A4D3BB-7DC0-9CE6-2368-CC245EDA766A}"/>
              </a:ext>
            </a:extLst>
          </p:cNvPr>
          <p:cNvSpPr txBox="1"/>
          <p:nvPr/>
        </p:nvSpPr>
        <p:spPr>
          <a:xfrm>
            <a:off x="1013691" y="553304"/>
            <a:ext cx="247215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Christopher 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Daniels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39FA0-FCCD-B09E-8F8F-9F92D25B2578}"/>
              </a:ext>
            </a:extLst>
          </p:cNvPr>
          <p:cNvSpPr txBox="1"/>
          <p:nvPr/>
        </p:nvSpPr>
        <p:spPr>
          <a:xfrm>
            <a:off x="4908381" y="553304"/>
            <a:ext cx="232788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Fazenbaker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0ACF5-8666-B9DC-EB3A-91176AAAC0A8}"/>
              </a:ext>
            </a:extLst>
          </p:cNvPr>
          <p:cNvSpPr txBox="1"/>
          <p:nvPr/>
        </p:nvSpPr>
        <p:spPr>
          <a:xfrm>
            <a:off x="8517156" y="560073"/>
            <a:ext cx="232788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Marconi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03339-74D7-B5D7-D2E8-51EF82075FDA}"/>
              </a:ext>
            </a:extLst>
          </p:cNvPr>
          <p:cNvSpPr txBox="1"/>
          <p:nvPr/>
        </p:nvSpPr>
        <p:spPr>
          <a:xfrm>
            <a:off x="1041008" y="3157571"/>
            <a:ext cx="244483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Connelly, Jr.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92373-4373-DC85-F1B9-4D237B6AC797}"/>
              </a:ext>
            </a:extLst>
          </p:cNvPr>
          <p:cNvSpPr txBox="1"/>
          <p:nvPr/>
        </p:nvSpPr>
        <p:spPr>
          <a:xfrm>
            <a:off x="4908381" y="3157571"/>
            <a:ext cx="232788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Melissa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Johnson</a:t>
            </a:r>
          </a:p>
          <a:p>
            <a:pPr algn="ctr"/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15110-4506-6ED3-36A9-0BF9F1A919EF}"/>
              </a:ext>
            </a:extLst>
          </p:cNvPr>
          <p:cNvSpPr txBox="1"/>
          <p:nvPr/>
        </p:nvSpPr>
        <p:spPr>
          <a:xfrm>
            <a:off x="8603558" y="3132519"/>
            <a:ext cx="232788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Enrique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Velázquez</a:t>
            </a:r>
            <a:br>
              <a:rPr lang="en-US" sz="3000" b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i="1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Title</a:t>
            </a:r>
          </a:p>
          <a:p>
            <a:pPr algn="ctr"/>
            <a:r>
              <a:rPr lang="en-US" sz="2500">
                <a:solidFill>
                  <a:srgbClr val="1B3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 Org of Org</a:t>
            </a:r>
          </a:p>
        </p:txBody>
      </p:sp>
    </p:spTree>
    <p:extLst>
      <p:ext uri="{BB962C8B-B14F-4D97-AF65-F5344CB8AC3E}">
        <p14:creationId xmlns:p14="http://schemas.microsoft.com/office/powerpoint/2010/main" val="235371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DeMichele</dc:creator>
  <cp:revision>1</cp:revision>
  <dcterms:created xsi:type="dcterms:W3CDTF">2024-08-14T19:37:56Z</dcterms:created>
  <dcterms:modified xsi:type="dcterms:W3CDTF">2025-04-14T19:28:10Z</dcterms:modified>
</cp:coreProperties>
</file>